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56" r:id="rId1"/>
  </p:sldMasterIdLst>
  <p:notesMasterIdLst>
    <p:notesMasterId r:id="rId3"/>
  </p:notesMasterIdLst>
  <p:sldIdLst>
    <p:sldId id="257" r:id="rId2"/>
  </p:sldIdLst>
  <p:sldSz cx="19442113" cy="28082875"/>
  <p:notesSz cx="6858000" cy="9144000"/>
  <p:embeddedFontLst>
    <p:embeddedFont>
      <p:font typeface="맑은 고딕" panose="020B0503020000020004" pitchFamily="50" charset="-127"/>
      <p:regular r:id="rId4"/>
      <p:bold r:id="rId5"/>
    </p:embeddedFont>
    <p:embeddedFont>
      <p:font typeface="휴먼모음T" panose="02030504000101010101" pitchFamily="18" charset="-127"/>
      <p:regular r:id="rId6"/>
    </p:embeddedFont>
  </p:embeddedFontLst>
  <p:defaultTextStyle>
    <a:defPPr>
      <a:defRPr lang="ko-KR"/>
    </a:defPPr>
    <a:lvl1pPr algn="l" defTabSz="2710057" rtl="0" fontAlgn="base" latinLnBrk="1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1355028" indent="-952245" algn="l" defTabSz="2710057" rtl="0" fontAlgn="base" latinLnBrk="1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2710057" indent="-1906818" algn="l" defTabSz="2710057" rtl="0" fontAlgn="base" latinLnBrk="1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4067413" indent="-2860228" algn="l" defTabSz="2710057" rtl="0" fontAlgn="base" latinLnBrk="1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5422442" indent="-3814801" algn="l" defTabSz="2710057" rtl="0" fontAlgn="base" latinLnBrk="1">
      <a:spcBef>
        <a:spcPct val="0"/>
      </a:spcBef>
      <a:spcAft>
        <a:spcPct val="0"/>
      </a:spcAft>
      <a:defRPr kumimoji="1" sz="54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1676324" algn="l" defTabSz="670530" rtl="0" eaLnBrk="1" latinLnBrk="1" hangingPunct="1">
      <a:defRPr kumimoji="1" sz="54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011589" algn="l" defTabSz="670530" rtl="0" eaLnBrk="1" latinLnBrk="1" hangingPunct="1">
      <a:defRPr kumimoji="1" sz="54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346853" algn="l" defTabSz="670530" rtl="0" eaLnBrk="1" latinLnBrk="1" hangingPunct="1">
      <a:defRPr kumimoji="1" sz="54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2682118" algn="l" defTabSz="670530" rtl="0" eaLnBrk="1" latinLnBrk="1" hangingPunct="1">
      <a:defRPr kumimoji="1" sz="54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45">
          <p15:clr>
            <a:srgbClr val="A4A3A4"/>
          </p15:clr>
        </p15:guide>
        <p15:guide id="2" pos="6124">
          <p15:clr>
            <a:srgbClr val="A4A3A4"/>
          </p15:clr>
        </p15:guide>
        <p15:guide id="3" pos="6247">
          <p15:clr>
            <a:srgbClr val="A4A3A4"/>
          </p15:clr>
        </p15:guide>
        <p15:guide id="4" pos="11715">
          <p15:clr>
            <a:srgbClr val="A4A3A4"/>
          </p15:clr>
        </p15:guide>
        <p15:guide id="5" pos="4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ACC5"/>
    <a:srgbClr val="896637"/>
    <a:srgbClr val="4D4D4D"/>
    <a:srgbClr val="292929"/>
    <a:srgbClr val="1C1C1C"/>
    <a:srgbClr val="3B4C97"/>
    <a:srgbClr val="5A9F6D"/>
    <a:srgbClr val="CED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DA0E2-CF35-42E1-89F1-620C7DF3401B}" v="53" dt="2021-10-27T14:59:03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9" autoAdjust="0"/>
    <p:restoredTop sz="94660"/>
  </p:normalViewPr>
  <p:slideViewPr>
    <p:cSldViewPr>
      <p:cViewPr varScale="1">
        <p:scale>
          <a:sx n="20" d="100"/>
          <a:sy n="20" d="100"/>
        </p:scale>
        <p:origin x="2770" y="43"/>
      </p:cViewPr>
      <p:guideLst>
        <p:guide orient="horz" pos="8845"/>
        <p:guide pos="6124"/>
        <p:guide pos="6247"/>
        <p:guide pos="11715"/>
        <p:guide pos="48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microsoft.com/office/2016/11/relationships/changesInfo" Target="changesInfos/changesInfo1.xml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은진" userId="390f1e2b-1a98-4fa9-b59e-43b309c925ac" providerId="ADAL" clId="{101DA0E2-CF35-42E1-89F1-620C7DF3401B}"/>
    <pc:docChg chg="undo custSel modSld">
      <pc:chgData name="최은진" userId="390f1e2b-1a98-4fa9-b59e-43b309c925ac" providerId="ADAL" clId="{101DA0E2-CF35-42E1-89F1-620C7DF3401B}" dt="2021-10-27T14:59:27.364" v="929" actId="167"/>
      <pc:docMkLst>
        <pc:docMk/>
      </pc:docMkLst>
      <pc:sldChg chg="addSp delSp modSp mod">
        <pc:chgData name="최은진" userId="390f1e2b-1a98-4fa9-b59e-43b309c925ac" providerId="ADAL" clId="{101DA0E2-CF35-42E1-89F1-620C7DF3401B}" dt="2021-10-27T14:59:27.364" v="929" actId="167"/>
        <pc:sldMkLst>
          <pc:docMk/>
          <pc:sldMk cId="0" sldId="257"/>
        </pc:sldMkLst>
        <pc:spChg chg="mod">
          <ac:chgData name="최은진" userId="390f1e2b-1a98-4fa9-b59e-43b309c925ac" providerId="ADAL" clId="{101DA0E2-CF35-42E1-89F1-620C7DF3401B}" dt="2021-10-27T00:52:50.672" v="625" actId="20577"/>
          <ac:spMkLst>
            <pc:docMk/>
            <pc:sldMk cId="0" sldId="257"/>
            <ac:spMk id="4" creationId="{00000000-0000-0000-0000-000000000000}"/>
          </ac:spMkLst>
        </pc:spChg>
        <pc:spChg chg="add del mod">
          <ac:chgData name="최은진" userId="390f1e2b-1a98-4fa9-b59e-43b309c925ac" providerId="ADAL" clId="{101DA0E2-CF35-42E1-89F1-620C7DF3401B}" dt="2021-10-27T00:54:12.098" v="670" actId="478"/>
          <ac:spMkLst>
            <pc:docMk/>
            <pc:sldMk cId="0" sldId="257"/>
            <ac:spMk id="6" creationId="{8CA467A3-0485-4BA7-9543-B07478C2C1ED}"/>
          </ac:spMkLst>
        </pc:spChg>
        <pc:spChg chg="mod">
          <ac:chgData name="최은진" userId="390f1e2b-1a98-4fa9-b59e-43b309c925ac" providerId="ADAL" clId="{101DA0E2-CF35-42E1-89F1-620C7DF3401B}" dt="2021-10-27T00:54:41.739" v="786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최은진" userId="390f1e2b-1a98-4fa9-b59e-43b309c925ac" providerId="ADAL" clId="{101DA0E2-CF35-42E1-89F1-620C7DF3401B}" dt="2021-10-27T00:49:50.376" v="70"/>
          <ac:spMkLst>
            <pc:docMk/>
            <pc:sldMk cId="0" sldId="257"/>
            <ac:spMk id="24" creationId="{00000000-0000-0000-0000-000000000000}"/>
          </ac:spMkLst>
        </pc:spChg>
        <pc:spChg chg="mod">
          <ac:chgData name="최은진" userId="390f1e2b-1a98-4fa9-b59e-43b309c925ac" providerId="ADAL" clId="{101DA0E2-CF35-42E1-89F1-620C7DF3401B}" dt="2021-10-27T00:54:56.420" v="849"/>
          <ac:spMkLst>
            <pc:docMk/>
            <pc:sldMk cId="0" sldId="257"/>
            <ac:spMk id="50" creationId="{983A4D0A-4C1E-43B5-9CBD-4385FAFF8A8B}"/>
          </ac:spMkLst>
        </pc:spChg>
        <pc:spChg chg="mod">
          <ac:chgData name="최은진" userId="390f1e2b-1a98-4fa9-b59e-43b309c925ac" providerId="ADAL" clId="{101DA0E2-CF35-42E1-89F1-620C7DF3401B}" dt="2021-10-27T00:52:58.981" v="641" actId="20577"/>
          <ac:spMkLst>
            <pc:docMk/>
            <pc:sldMk cId="0" sldId="257"/>
            <ac:spMk id="61" creationId="{00000000-0000-0000-0000-000000000000}"/>
          </ac:spMkLst>
        </pc:spChg>
        <pc:spChg chg="mod">
          <ac:chgData name="최은진" userId="390f1e2b-1a98-4fa9-b59e-43b309c925ac" providerId="ADAL" clId="{101DA0E2-CF35-42E1-89F1-620C7DF3401B}" dt="2021-10-27T00:53:03.977" v="652" actId="20577"/>
          <ac:spMkLst>
            <pc:docMk/>
            <pc:sldMk cId="0" sldId="257"/>
            <ac:spMk id="66" creationId="{9958869A-6314-4A9B-97CB-D582DD2F65E4}"/>
          </ac:spMkLst>
        </pc:spChg>
        <pc:spChg chg="mod">
          <ac:chgData name="최은진" userId="390f1e2b-1a98-4fa9-b59e-43b309c925ac" providerId="ADAL" clId="{101DA0E2-CF35-42E1-89F1-620C7DF3401B}" dt="2021-10-27T00:53:08.811" v="664" actId="20577"/>
          <ac:spMkLst>
            <pc:docMk/>
            <pc:sldMk cId="0" sldId="257"/>
            <ac:spMk id="67" creationId="{54192C61-EBB2-4019-B83E-311BFD8024D0}"/>
          </ac:spMkLst>
        </pc:spChg>
        <pc:spChg chg="mod">
          <ac:chgData name="최은진" userId="390f1e2b-1a98-4fa9-b59e-43b309c925ac" providerId="ADAL" clId="{101DA0E2-CF35-42E1-89F1-620C7DF3401B}" dt="2021-10-27T01:04:09.490" v="924" actId="1037"/>
          <ac:spMkLst>
            <pc:docMk/>
            <pc:sldMk cId="0" sldId="257"/>
            <ac:spMk id="91" creationId="{06603F49-AB19-4555-B715-02957FAA7F61}"/>
          </ac:spMkLst>
        </pc:spChg>
        <pc:spChg chg="mod">
          <ac:chgData name="최은진" userId="390f1e2b-1a98-4fa9-b59e-43b309c925ac" providerId="ADAL" clId="{101DA0E2-CF35-42E1-89F1-620C7DF3401B}" dt="2021-10-27T00:49:57.255" v="99"/>
          <ac:spMkLst>
            <pc:docMk/>
            <pc:sldMk cId="0" sldId="257"/>
            <ac:spMk id="2059" creationId="{00000000-0000-0000-0000-000000000000}"/>
          </ac:spMkLst>
        </pc:spChg>
        <pc:spChg chg="mod">
          <ac:chgData name="최은진" userId="390f1e2b-1a98-4fa9-b59e-43b309c925ac" providerId="ADAL" clId="{101DA0E2-CF35-42E1-89F1-620C7DF3401B}" dt="2021-10-27T01:03:38.996" v="906" actId="1076"/>
          <ac:spMkLst>
            <pc:docMk/>
            <pc:sldMk cId="0" sldId="257"/>
            <ac:spMk id="2062" creationId="{00000000-0000-0000-0000-000000000000}"/>
          </ac:spMkLst>
        </pc:spChg>
        <pc:picChg chg="add mod ord">
          <ac:chgData name="최은진" userId="390f1e2b-1a98-4fa9-b59e-43b309c925ac" providerId="ADAL" clId="{101DA0E2-CF35-42E1-89F1-620C7DF3401B}" dt="2021-10-27T14:59:27.364" v="929" actId="167"/>
          <ac:picMkLst>
            <pc:docMk/>
            <pc:sldMk cId="0" sldId="257"/>
            <ac:picMk id="7" creationId="{69D669AC-06FD-4782-A1A1-5E4F92769184}"/>
          </ac:picMkLst>
        </pc:picChg>
        <pc:picChg chg="add mod modCrop">
          <ac:chgData name="최은진" userId="390f1e2b-1a98-4fa9-b59e-43b309c925ac" providerId="ADAL" clId="{101DA0E2-CF35-42E1-89F1-620C7DF3401B}" dt="2021-10-27T01:04:09.490" v="924" actId="1037"/>
          <ac:picMkLst>
            <pc:docMk/>
            <pc:sldMk cId="0" sldId="257"/>
            <ac:picMk id="10" creationId="{47452895-A90B-41F0-B17F-A11428D22B9F}"/>
          </ac:picMkLst>
        </pc:picChg>
        <pc:picChg chg="add mod modCrop">
          <ac:chgData name="최은진" userId="390f1e2b-1a98-4fa9-b59e-43b309c925ac" providerId="ADAL" clId="{101DA0E2-CF35-42E1-89F1-620C7DF3401B}" dt="2021-10-27T01:03:27.198" v="904" actId="1036"/>
          <ac:picMkLst>
            <pc:docMk/>
            <pc:sldMk cId="0" sldId="257"/>
            <ac:picMk id="12" creationId="{0BBCD76E-154B-4A16-8B47-1EC22143DD1C}"/>
          </ac:picMkLst>
        </pc:picChg>
        <pc:picChg chg="del mod">
          <ac:chgData name="최은진" userId="390f1e2b-1a98-4fa9-b59e-43b309c925ac" providerId="ADAL" clId="{101DA0E2-CF35-42E1-89F1-620C7DF3401B}" dt="2021-10-27T00:54:00.543" v="667" actId="478"/>
          <ac:picMkLst>
            <pc:docMk/>
            <pc:sldMk cId="0" sldId="257"/>
            <ac:picMk id="13" creationId="{87588418-D7F3-4348-A7F5-2E3D86CC8EDC}"/>
          </ac:picMkLst>
        </pc:picChg>
        <pc:picChg chg="del">
          <ac:chgData name="최은진" userId="390f1e2b-1a98-4fa9-b59e-43b309c925ac" providerId="ADAL" clId="{101DA0E2-CF35-42E1-89F1-620C7DF3401B}" dt="2021-10-27T00:53:59.130" v="665" actId="478"/>
          <ac:picMkLst>
            <pc:docMk/>
            <pc:sldMk cId="0" sldId="257"/>
            <ac:picMk id="14" creationId="{86615CC0-CD61-4EF9-A0D9-028DC6D73A80}"/>
          </ac:picMkLst>
        </pc:picChg>
        <pc:picChg chg="add mod">
          <ac:chgData name="최은진" userId="390f1e2b-1a98-4fa9-b59e-43b309c925ac" providerId="ADAL" clId="{101DA0E2-CF35-42E1-89F1-620C7DF3401B}" dt="2021-10-27T01:02:59.148" v="898" actId="1076"/>
          <ac:picMkLst>
            <pc:docMk/>
            <pc:sldMk cId="0" sldId="257"/>
            <ac:picMk id="17" creationId="{C515DBEE-5D43-453A-A1E6-EA88E19C5385}"/>
          </ac:picMkLst>
        </pc:picChg>
        <pc:picChg chg="del mod">
          <ac:chgData name="최은진" userId="390f1e2b-1a98-4fa9-b59e-43b309c925ac" providerId="ADAL" clId="{101DA0E2-CF35-42E1-89F1-620C7DF3401B}" dt="2021-10-27T00:56:37.696" v="856" actId="478"/>
          <ac:picMkLst>
            <pc:docMk/>
            <pc:sldMk cId="0" sldId="257"/>
            <ac:picMk id="19" creationId="{C4EC68C6-C066-4FFF-BE4C-379C650BFBF3}"/>
          </ac:picMkLst>
        </pc:picChg>
        <pc:picChg chg="del">
          <ac:chgData name="최은진" userId="390f1e2b-1a98-4fa9-b59e-43b309c925ac" providerId="ADAL" clId="{101DA0E2-CF35-42E1-89F1-620C7DF3401B}" dt="2021-10-27T00:59:52.040" v="864" actId="478"/>
          <ac:picMkLst>
            <pc:docMk/>
            <pc:sldMk cId="0" sldId="257"/>
            <ac:picMk id="20" creationId="{5970FB0E-813B-4B38-BD80-238F9D7661CD}"/>
          </ac:picMkLst>
        </pc:picChg>
        <pc:picChg chg="del">
          <ac:chgData name="최은진" userId="390f1e2b-1a98-4fa9-b59e-43b309c925ac" providerId="ADAL" clId="{101DA0E2-CF35-42E1-89F1-620C7DF3401B}" dt="2021-10-27T00:59:53.776" v="865" actId="478"/>
          <ac:picMkLst>
            <pc:docMk/>
            <pc:sldMk cId="0" sldId="257"/>
            <ac:picMk id="21" creationId="{4AE349A0-CC51-4C34-ABC5-A81E1FADA69D}"/>
          </ac:picMkLst>
        </pc:picChg>
        <pc:picChg chg="add del mod">
          <ac:chgData name="최은진" userId="390f1e2b-1a98-4fa9-b59e-43b309c925ac" providerId="ADAL" clId="{101DA0E2-CF35-42E1-89F1-620C7DF3401B}" dt="2021-10-27T14:59:03.580" v="925" actId="478"/>
          <ac:picMkLst>
            <pc:docMk/>
            <pc:sldMk cId="0" sldId="257"/>
            <ac:picMk id="1025" creationId="{143A2AAE-5039-4EC8-8761-8ECF68E5AD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084095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084095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3336267-E3FF-411A-96F6-C9A0F5F7FB3A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084095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084095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BE78C88-69ED-4A31-878C-BF42C36064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7072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00455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03238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204858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607641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010281" algn="l" defTabSz="80411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412338" algn="l" defTabSz="80411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814393" algn="l" defTabSz="80411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216450" algn="l" defTabSz="80411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E78C88-69ED-4A31-878C-BF42C36064BB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58159" y="8723900"/>
            <a:ext cx="16525796" cy="601961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916317" y="15913630"/>
            <a:ext cx="13609479" cy="717673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356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712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069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425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782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138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495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851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EC1E5-914B-4F1F-AB61-586B54C644B5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BF320-8BDC-45BE-B8E4-3F1E3E6306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E41BC-3E22-4E04-AFD3-E202FF7F0AD5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D489C-87B5-4010-A892-424E5AD0A1E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095532" y="1124623"/>
            <a:ext cx="4374476" cy="2396145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72106" y="1124623"/>
            <a:ext cx="12799392" cy="2396145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DDB32-D832-4E8E-AA20-7B8877AC9351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17F8A-4D18-4349-A1A0-6318244AF01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39F4A-6A8E-4E0C-86B7-3FF75A816B88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CB197-8C52-47C1-957C-A6C3882121A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35793" y="18045850"/>
            <a:ext cx="16525796" cy="5577570"/>
          </a:xfrm>
        </p:spPr>
        <p:txBody>
          <a:bodyPr anchor="t"/>
          <a:lstStyle>
            <a:lvl1pPr algn="l">
              <a:defRPr sz="11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35793" y="11902723"/>
            <a:ext cx="16525796" cy="6143127"/>
          </a:xfrm>
        </p:spPr>
        <p:txBody>
          <a:bodyPr anchor="b"/>
          <a:lstStyle>
            <a:lvl1pPr marL="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1pPr>
            <a:lvl2pPr marL="1356494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2pPr>
            <a:lvl3pPr marL="271299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4069497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4pPr>
            <a:lvl5pPr marL="5425997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5pPr>
            <a:lvl6pPr marL="6782495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6pPr>
            <a:lvl7pPr marL="8138992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7pPr>
            <a:lvl8pPr marL="9495493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8pPr>
            <a:lvl9pPr marL="10851991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A2CAD-D4C2-4D2D-8ACA-9ECBCEA6297D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624AD-F094-4C81-9C19-21EF53B27D0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72107" y="6552685"/>
            <a:ext cx="8586934" cy="18533400"/>
          </a:xfrm>
        </p:spPr>
        <p:txBody>
          <a:bodyPr/>
          <a:lstStyle>
            <a:lvl1pPr>
              <a:defRPr sz="8400"/>
            </a:lvl1pPr>
            <a:lvl2pPr>
              <a:defRPr sz="7100"/>
            </a:lvl2pPr>
            <a:lvl3pPr>
              <a:defRPr sz="60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883074" y="6552685"/>
            <a:ext cx="8586934" cy="18533400"/>
          </a:xfrm>
        </p:spPr>
        <p:txBody>
          <a:bodyPr/>
          <a:lstStyle>
            <a:lvl1pPr>
              <a:defRPr sz="8400"/>
            </a:lvl1pPr>
            <a:lvl2pPr>
              <a:defRPr sz="7100"/>
            </a:lvl2pPr>
            <a:lvl3pPr>
              <a:defRPr sz="60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5C247-46A6-4B31-B703-E227CF6AF49E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CC385-CBD2-4099-B3C0-52228E4A2F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72105" y="6286146"/>
            <a:ext cx="8590310" cy="2619766"/>
          </a:xfrm>
        </p:spPr>
        <p:txBody>
          <a:bodyPr anchor="b"/>
          <a:lstStyle>
            <a:lvl1pPr marL="0" indent="0">
              <a:buNone/>
              <a:defRPr sz="7100" b="1"/>
            </a:lvl1pPr>
            <a:lvl2pPr marL="1356494" indent="0">
              <a:buNone/>
              <a:defRPr sz="6000" b="1"/>
            </a:lvl2pPr>
            <a:lvl3pPr marL="2712999" indent="0">
              <a:buNone/>
              <a:defRPr sz="5400" b="1"/>
            </a:lvl3pPr>
            <a:lvl4pPr marL="4069497" indent="0">
              <a:buNone/>
              <a:defRPr sz="4800" b="1"/>
            </a:lvl4pPr>
            <a:lvl5pPr marL="5425997" indent="0">
              <a:buNone/>
              <a:defRPr sz="4800" b="1"/>
            </a:lvl5pPr>
            <a:lvl6pPr marL="6782495" indent="0">
              <a:buNone/>
              <a:defRPr sz="4800" b="1"/>
            </a:lvl6pPr>
            <a:lvl7pPr marL="8138992" indent="0">
              <a:buNone/>
              <a:defRPr sz="4800" b="1"/>
            </a:lvl7pPr>
            <a:lvl8pPr marL="9495493" indent="0">
              <a:buNone/>
              <a:defRPr sz="4800" b="1"/>
            </a:lvl8pPr>
            <a:lvl9pPr marL="10851991" indent="0">
              <a:buNone/>
              <a:defRPr sz="4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72105" y="8905911"/>
            <a:ext cx="8590310" cy="16180159"/>
          </a:xfrm>
        </p:spPr>
        <p:txBody>
          <a:bodyPr/>
          <a:lstStyle>
            <a:lvl1pPr>
              <a:defRPr sz="7100"/>
            </a:lvl1pPr>
            <a:lvl2pPr>
              <a:defRPr sz="60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876332" y="6286146"/>
            <a:ext cx="8593684" cy="2619766"/>
          </a:xfrm>
        </p:spPr>
        <p:txBody>
          <a:bodyPr anchor="b"/>
          <a:lstStyle>
            <a:lvl1pPr marL="0" indent="0">
              <a:buNone/>
              <a:defRPr sz="7100" b="1"/>
            </a:lvl1pPr>
            <a:lvl2pPr marL="1356494" indent="0">
              <a:buNone/>
              <a:defRPr sz="6000" b="1"/>
            </a:lvl2pPr>
            <a:lvl3pPr marL="2712999" indent="0">
              <a:buNone/>
              <a:defRPr sz="5400" b="1"/>
            </a:lvl3pPr>
            <a:lvl4pPr marL="4069497" indent="0">
              <a:buNone/>
              <a:defRPr sz="4800" b="1"/>
            </a:lvl4pPr>
            <a:lvl5pPr marL="5425997" indent="0">
              <a:buNone/>
              <a:defRPr sz="4800" b="1"/>
            </a:lvl5pPr>
            <a:lvl6pPr marL="6782495" indent="0">
              <a:buNone/>
              <a:defRPr sz="4800" b="1"/>
            </a:lvl6pPr>
            <a:lvl7pPr marL="8138992" indent="0">
              <a:buNone/>
              <a:defRPr sz="4800" b="1"/>
            </a:lvl7pPr>
            <a:lvl8pPr marL="9495493" indent="0">
              <a:buNone/>
              <a:defRPr sz="4800" b="1"/>
            </a:lvl8pPr>
            <a:lvl9pPr marL="10851991" indent="0">
              <a:buNone/>
              <a:defRPr sz="4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876332" y="8905911"/>
            <a:ext cx="8593684" cy="16180159"/>
          </a:xfrm>
        </p:spPr>
        <p:txBody>
          <a:bodyPr/>
          <a:lstStyle>
            <a:lvl1pPr>
              <a:defRPr sz="7100"/>
            </a:lvl1pPr>
            <a:lvl2pPr>
              <a:defRPr sz="60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D56AD-0BA1-4027-88A3-EDC843AB609A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418D0-51F2-45E2-9B12-47710481A1A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5B028-863C-4878-AF96-A830B817D3EE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4A5FE-1991-43BE-A3EA-E817536D0E7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1625F-8552-40D9-A9B6-F3F45C3A2DAB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F3F6A-30A4-4EA1-B8E5-C61160927DD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2115" y="1118114"/>
            <a:ext cx="6396321" cy="4758487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1327" y="1118130"/>
            <a:ext cx="10868681" cy="23967956"/>
          </a:xfrm>
        </p:spPr>
        <p:txBody>
          <a:bodyPr/>
          <a:lstStyle>
            <a:lvl1pPr>
              <a:defRPr sz="9500"/>
            </a:lvl1pPr>
            <a:lvl2pPr>
              <a:defRPr sz="8400"/>
            </a:lvl2pPr>
            <a:lvl3pPr>
              <a:defRPr sz="71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72115" y="5876617"/>
            <a:ext cx="6396321" cy="19209469"/>
          </a:xfrm>
        </p:spPr>
        <p:txBody>
          <a:bodyPr/>
          <a:lstStyle>
            <a:lvl1pPr marL="0" indent="0">
              <a:buNone/>
              <a:defRPr sz="4100"/>
            </a:lvl1pPr>
            <a:lvl2pPr marL="1356494" indent="0">
              <a:buNone/>
              <a:defRPr sz="3600"/>
            </a:lvl2pPr>
            <a:lvl3pPr marL="2712999" indent="0">
              <a:buNone/>
              <a:defRPr sz="3000"/>
            </a:lvl3pPr>
            <a:lvl4pPr marL="4069497" indent="0">
              <a:buNone/>
              <a:defRPr sz="2600"/>
            </a:lvl4pPr>
            <a:lvl5pPr marL="5425997" indent="0">
              <a:buNone/>
              <a:defRPr sz="2600"/>
            </a:lvl5pPr>
            <a:lvl6pPr marL="6782495" indent="0">
              <a:buNone/>
              <a:defRPr sz="2600"/>
            </a:lvl6pPr>
            <a:lvl7pPr marL="8138992" indent="0">
              <a:buNone/>
              <a:defRPr sz="2600"/>
            </a:lvl7pPr>
            <a:lvl8pPr marL="9495493" indent="0">
              <a:buNone/>
              <a:defRPr sz="2600"/>
            </a:lvl8pPr>
            <a:lvl9pPr marL="10851991" indent="0">
              <a:buNone/>
              <a:defRPr sz="2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32443-D6F9-49A9-96F9-03DCD5732BD7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A29A3-66A8-45C5-B76F-433BFD58817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790" y="19658013"/>
            <a:ext cx="11665268" cy="2320739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10790" y="2509257"/>
            <a:ext cx="11665268" cy="16849725"/>
          </a:xfrm>
        </p:spPr>
        <p:txBody>
          <a:bodyPr rtlCol="0">
            <a:normAutofit/>
          </a:bodyPr>
          <a:lstStyle>
            <a:lvl1pPr marL="0" indent="0">
              <a:buNone/>
              <a:defRPr sz="9500"/>
            </a:lvl1pPr>
            <a:lvl2pPr marL="1356494" indent="0">
              <a:buNone/>
              <a:defRPr sz="8400"/>
            </a:lvl2pPr>
            <a:lvl3pPr marL="2712999" indent="0">
              <a:buNone/>
              <a:defRPr sz="7100"/>
            </a:lvl3pPr>
            <a:lvl4pPr marL="4069497" indent="0">
              <a:buNone/>
              <a:defRPr sz="6000"/>
            </a:lvl4pPr>
            <a:lvl5pPr marL="5425997" indent="0">
              <a:buNone/>
              <a:defRPr sz="6000"/>
            </a:lvl5pPr>
            <a:lvl6pPr marL="6782495" indent="0">
              <a:buNone/>
              <a:defRPr sz="6000"/>
            </a:lvl6pPr>
            <a:lvl7pPr marL="8138992" indent="0">
              <a:buNone/>
              <a:defRPr sz="6000"/>
            </a:lvl7pPr>
            <a:lvl8pPr marL="9495493" indent="0">
              <a:buNone/>
              <a:defRPr sz="6000"/>
            </a:lvl8pPr>
            <a:lvl9pPr marL="10851991" indent="0">
              <a:buNone/>
              <a:defRPr sz="6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810790" y="21978752"/>
            <a:ext cx="11665268" cy="3295836"/>
          </a:xfrm>
        </p:spPr>
        <p:txBody>
          <a:bodyPr/>
          <a:lstStyle>
            <a:lvl1pPr marL="0" indent="0">
              <a:buNone/>
              <a:defRPr sz="4100"/>
            </a:lvl1pPr>
            <a:lvl2pPr marL="1356494" indent="0">
              <a:buNone/>
              <a:defRPr sz="3600"/>
            </a:lvl2pPr>
            <a:lvl3pPr marL="2712999" indent="0">
              <a:buNone/>
              <a:defRPr sz="3000"/>
            </a:lvl3pPr>
            <a:lvl4pPr marL="4069497" indent="0">
              <a:buNone/>
              <a:defRPr sz="2600"/>
            </a:lvl4pPr>
            <a:lvl5pPr marL="5425997" indent="0">
              <a:buNone/>
              <a:defRPr sz="2600"/>
            </a:lvl5pPr>
            <a:lvl6pPr marL="6782495" indent="0">
              <a:buNone/>
              <a:defRPr sz="2600"/>
            </a:lvl6pPr>
            <a:lvl7pPr marL="8138992" indent="0">
              <a:buNone/>
              <a:defRPr sz="2600"/>
            </a:lvl7pPr>
            <a:lvl8pPr marL="9495493" indent="0">
              <a:buNone/>
              <a:defRPr sz="2600"/>
            </a:lvl8pPr>
            <a:lvl9pPr marL="10851991" indent="0">
              <a:buNone/>
              <a:defRPr sz="2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16B16-5C07-479C-BBD5-D23405417B1A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ED396-6EE8-445F-89E7-B4F48522B36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971892" y="1124306"/>
            <a:ext cx="17498330" cy="468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1297" tIns="135649" rIns="271297" bIns="13564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971892" y="6552671"/>
            <a:ext cx="17498330" cy="1853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71297" tIns="135649" rIns="271297" bIns="1356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71892" y="26028665"/>
            <a:ext cx="4536922" cy="1495772"/>
          </a:xfrm>
          <a:prstGeom prst="rect">
            <a:avLst/>
          </a:prstGeom>
        </p:spPr>
        <p:txBody>
          <a:bodyPr vert="horz" lIns="271297" tIns="135649" rIns="271297" bIns="135649" rtlCol="0" anchor="ctr"/>
          <a:lstStyle>
            <a:lvl1pPr algn="l" defTabSz="2711086">
              <a:defRPr sz="3600">
                <a:solidFill>
                  <a:schemeClr val="tx1">
                    <a:tint val="75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15A8E26D-AC8E-48AD-91A0-5680FE45D1E3}" type="datetimeFigureOut">
              <a:rPr lang="ko-KR" altLang="en-US"/>
              <a:pPr>
                <a:defRPr/>
              </a:pPr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642508" y="26028665"/>
            <a:ext cx="6157098" cy="1495772"/>
          </a:xfrm>
          <a:prstGeom prst="rect">
            <a:avLst/>
          </a:prstGeom>
        </p:spPr>
        <p:txBody>
          <a:bodyPr vert="horz" lIns="271297" tIns="135649" rIns="271297" bIns="135649" rtlCol="0" anchor="ctr"/>
          <a:lstStyle>
            <a:lvl1pPr algn="ctr" defTabSz="2711086">
              <a:defRPr sz="3600">
                <a:solidFill>
                  <a:schemeClr val="tx1">
                    <a:tint val="75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933301" y="26028665"/>
            <a:ext cx="4536922" cy="1495772"/>
          </a:xfrm>
          <a:prstGeom prst="rect">
            <a:avLst/>
          </a:prstGeom>
        </p:spPr>
        <p:txBody>
          <a:bodyPr vert="horz" lIns="271297" tIns="135649" rIns="271297" bIns="135649" rtlCol="0" anchor="ctr"/>
          <a:lstStyle>
            <a:lvl1pPr algn="r" defTabSz="2711086">
              <a:defRPr sz="3600">
                <a:solidFill>
                  <a:schemeClr val="tx1">
                    <a:tint val="75000"/>
                  </a:scheme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4D8A927-F156-4343-B1D3-98D20B913E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원형 6"/>
          <p:cNvSpPr/>
          <p:nvPr userDrawn="1"/>
        </p:nvSpPr>
        <p:spPr>
          <a:xfrm>
            <a:off x="13728635" y="9212372"/>
            <a:ext cx="3484664" cy="6711163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71387" tIns="135693" rIns="271387" bIns="135693" anchor="ctr"/>
          <a:lstStyle/>
          <a:p>
            <a:pPr algn="ctr" defTabSz="2712117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8" name="타원 7"/>
          <p:cNvSpPr/>
          <p:nvPr userDrawn="1"/>
        </p:nvSpPr>
        <p:spPr>
          <a:xfrm>
            <a:off x="15823506" y="12639771"/>
            <a:ext cx="3618607" cy="6971190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71387" tIns="135693" rIns="271387" bIns="135693" anchor="ctr"/>
          <a:lstStyle/>
          <a:p>
            <a:pPr algn="ctr" defTabSz="2712117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9" name="도넛 8"/>
          <p:cNvSpPr/>
          <p:nvPr userDrawn="1"/>
        </p:nvSpPr>
        <p:spPr>
          <a:xfrm rot="2315675">
            <a:off x="16387043" y="23801605"/>
            <a:ext cx="2393516" cy="4515143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71387" tIns="135693" rIns="271387" bIns="135693" anchor="ctr"/>
          <a:lstStyle/>
          <a:p>
            <a:pPr algn="ctr" defTabSz="2712117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10" name="도넛 9"/>
          <p:cNvSpPr/>
          <p:nvPr userDrawn="1"/>
        </p:nvSpPr>
        <p:spPr>
          <a:xfrm rot="2315675">
            <a:off x="16837092" y="7147403"/>
            <a:ext cx="2393516" cy="4515143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71387" tIns="135693" rIns="271387" bIns="135693" anchor="ctr"/>
          <a:lstStyle/>
          <a:p>
            <a:pPr algn="ctr" defTabSz="2712117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7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265" r:id="rId9"/>
    <p:sldLayoutId id="2147484266" r:id="rId10"/>
    <p:sldLayoutId id="2147484267" r:id="rId11"/>
  </p:sldLayoutIdLst>
  <p:txStyles>
    <p:titleStyle>
      <a:lvl1pPr algn="ctr" defTabSz="2712385" rtl="0" eaLnBrk="0" fontAlgn="base" latinLnBrk="1" hangingPunct="0">
        <a:spcBef>
          <a:spcPct val="0"/>
        </a:spcBef>
        <a:spcAft>
          <a:spcPct val="0"/>
        </a:spcAft>
        <a:defRPr sz="13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712385" rtl="0" eaLnBrk="0" fontAlgn="base" latinLnBrk="1" hangingPunct="0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2712385" rtl="0" eaLnBrk="0" fontAlgn="base" latinLnBrk="1" hangingPunct="0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2712385" rtl="0" eaLnBrk="0" fontAlgn="base" latinLnBrk="1" hangingPunct="0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2712385" rtl="0" eaLnBrk="0" fontAlgn="base" latinLnBrk="1" hangingPunct="0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02318" algn="ctr" defTabSz="2712851" rtl="0" fontAlgn="base" latinLnBrk="1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04635" algn="ctr" defTabSz="2712851" rtl="0" fontAlgn="base" latinLnBrk="1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06953" algn="ctr" defTabSz="2712851" rtl="0" fontAlgn="base" latinLnBrk="1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09271" algn="ctr" defTabSz="2712851" rtl="0" fontAlgn="base" latinLnBrk="1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1016272" indent="-1016272" algn="l" defTabSz="2712385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1pPr>
      <a:lvl2pPr marL="2202503" indent="-846311" algn="l" defTabSz="2712385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3389899" indent="-677514" algn="l" defTabSz="2712385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3pPr>
      <a:lvl4pPr marL="4746092" indent="-677514" algn="l" defTabSz="2712385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102284" indent="-677514" algn="l" defTabSz="2712385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460744" indent="-678252" algn="l" defTabSz="2712999" rtl="0" eaLnBrk="1" latinLnBrk="1" hangingPunct="1">
        <a:spcBef>
          <a:spcPct val="20000"/>
        </a:spcBef>
        <a:buFont typeface="Arial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8817244" indent="-678252" algn="l" defTabSz="2712999" rtl="0" eaLnBrk="1" latinLnBrk="1" hangingPunct="1">
        <a:spcBef>
          <a:spcPct val="20000"/>
        </a:spcBef>
        <a:buFont typeface="Arial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173742" indent="-678252" algn="l" defTabSz="2712999" rtl="0" eaLnBrk="1" latinLnBrk="1" hangingPunct="1">
        <a:spcBef>
          <a:spcPct val="20000"/>
        </a:spcBef>
        <a:buFont typeface="Arial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1530240" indent="-678252" algn="l" defTabSz="2712999" rtl="0" eaLnBrk="1" latinLnBrk="1" hangingPunct="1">
        <a:spcBef>
          <a:spcPct val="20000"/>
        </a:spcBef>
        <a:buFont typeface="Arial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2712999" rtl="0" eaLnBrk="1" latinLnBrk="1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56494" algn="l" defTabSz="2712999" rtl="0" eaLnBrk="1" latinLnBrk="1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12999" algn="l" defTabSz="2712999" rtl="0" eaLnBrk="1" latinLnBrk="1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069497" algn="l" defTabSz="2712999" rtl="0" eaLnBrk="1" latinLnBrk="1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25997" algn="l" defTabSz="2712999" rtl="0" eaLnBrk="1" latinLnBrk="1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782495" algn="l" defTabSz="2712999" rtl="0" eaLnBrk="1" latinLnBrk="1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138992" algn="l" defTabSz="2712999" rtl="0" eaLnBrk="1" latinLnBrk="1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495493" algn="l" defTabSz="2712999" rtl="0" eaLnBrk="1" latinLnBrk="1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851991" algn="l" defTabSz="2712999" rtl="0" eaLnBrk="1" latinLnBrk="1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D669AC-06FD-4782-A1A1-5E4F9276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56" y="10669353"/>
            <a:ext cx="14967687" cy="7431872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0" y="-22287"/>
            <a:ext cx="19442113" cy="376667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19684"/>
              <a:gd name="connsiteX1" fmla="*/ 21600 w 21600"/>
              <a:gd name="connsiteY1" fmla="*/ 0 h 19684"/>
              <a:gd name="connsiteX2" fmla="*/ 21600 w 21600"/>
              <a:gd name="connsiteY2" fmla="*/ 17322 h 19684"/>
              <a:gd name="connsiteX3" fmla="*/ 0 w 21600"/>
              <a:gd name="connsiteY3" fmla="*/ 15934 h 19684"/>
              <a:gd name="connsiteX4" fmla="*/ 0 w 21600"/>
              <a:gd name="connsiteY4" fmla="*/ 0 h 19684"/>
              <a:gd name="connsiteX0" fmla="*/ 0 w 21600"/>
              <a:gd name="connsiteY0" fmla="*/ 0 h 25928"/>
              <a:gd name="connsiteX1" fmla="*/ 21600 w 21600"/>
              <a:gd name="connsiteY1" fmla="*/ 0 h 25928"/>
              <a:gd name="connsiteX2" fmla="*/ 21600 w 21600"/>
              <a:gd name="connsiteY2" fmla="*/ 17322 h 25928"/>
              <a:gd name="connsiteX3" fmla="*/ 0 w 21600"/>
              <a:gd name="connsiteY3" fmla="*/ 15934 h 25928"/>
              <a:gd name="connsiteX4" fmla="*/ 0 w 21600"/>
              <a:gd name="connsiteY4" fmla="*/ 0 h 25928"/>
              <a:gd name="connsiteX0" fmla="*/ 0 w 21600"/>
              <a:gd name="connsiteY0" fmla="*/ 0 h 25928"/>
              <a:gd name="connsiteX1" fmla="*/ 21600 w 21600"/>
              <a:gd name="connsiteY1" fmla="*/ 0 h 25928"/>
              <a:gd name="connsiteX2" fmla="*/ 21600 w 21600"/>
              <a:gd name="connsiteY2" fmla="*/ 17322 h 25928"/>
              <a:gd name="connsiteX3" fmla="*/ 0 w 21600"/>
              <a:gd name="connsiteY3" fmla="*/ 15934 h 25928"/>
              <a:gd name="connsiteX4" fmla="*/ 0 w 21600"/>
              <a:gd name="connsiteY4" fmla="*/ 0 h 25928"/>
              <a:gd name="connsiteX0" fmla="*/ 0 w 21600"/>
              <a:gd name="connsiteY0" fmla="*/ 0 h 25928"/>
              <a:gd name="connsiteX1" fmla="*/ 21600 w 21600"/>
              <a:gd name="connsiteY1" fmla="*/ 0 h 25928"/>
              <a:gd name="connsiteX2" fmla="*/ 21600 w 21600"/>
              <a:gd name="connsiteY2" fmla="*/ 17322 h 25928"/>
              <a:gd name="connsiteX3" fmla="*/ 0 w 21600"/>
              <a:gd name="connsiteY3" fmla="*/ 15934 h 25928"/>
              <a:gd name="connsiteX4" fmla="*/ 0 w 21600"/>
              <a:gd name="connsiteY4" fmla="*/ 0 h 25928"/>
              <a:gd name="connsiteX0" fmla="*/ 0 w 21600"/>
              <a:gd name="connsiteY0" fmla="*/ 1819 h 27747"/>
              <a:gd name="connsiteX1" fmla="*/ 21600 w 21600"/>
              <a:gd name="connsiteY1" fmla="*/ 1819 h 27747"/>
              <a:gd name="connsiteX2" fmla="*/ 21600 w 21600"/>
              <a:gd name="connsiteY2" fmla="*/ 19141 h 27747"/>
              <a:gd name="connsiteX3" fmla="*/ 0 w 21600"/>
              <a:gd name="connsiteY3" fmla="*/ 17753 h 27747"/>
              <a:gd name="connsiteX4" fmla="*/ 0 w 21600"/>
              <a:gd name="connsiteY4" fmla="*/ 1819 h 27747"/>
              <a:gd name="connsiteX0" fmla="*/ 0 w 21600"/>
              <a:gd name="connsiteY0" fmla="*/ 7810 h 33738"/>
              <a:gd name="connsiteX1" fmla="*/ 21600 w 21600"/>
              <a:gd name="connsiteY1" fmla="*/ 7810 h 33738"/>
              <a:gd name="connsiteX2" fmla="*/ 21600 w 21600"/>
              <a:gd name="connsiteY2" fmla="*/ 19141 h 33738"/>
              <a:gd name="connsiteX3" fmla="*/ 0 w 21600"/>
              <a:gd name="connsiteY3" fmla="*/ 23744 h 33738"/>
              <a:gd name="connsiteX4" fmla="*/ 0 w 21600"/>
              <a:gd name="connsiteY4" fmla="*/ 7810 h 33738"/>
              <a:gd name="connsiteX0" fmla="*/ 0 w 21600"/>
              <a:gd name="connsiteY0" fmla="*/ 290 h 26218"/>
              <a:gd name="connsiteX1" fmla="*/ 21600 w 21600"/>
              <a:gd name="connsiteY1" fmla="*/ 290 h 26218"/>
              <a:gd name="connsiteX2" fmla="*/ 21600 w 21600"/>
              <a:gd name="connsiteY2" fmla="*/ 11621 h 26218"/>
              <a:gd name="connsiteX3" fmla="*/ 0 w 21600"/>
              <a:gd name="connsiteY3" fmla="*/ 16224 h 26218"/>
              <a:gd name="connsiteX4" fmla="*/ 0 w 21600"/>
              <a:gd name="connsiteY4" fmla="*/ 290 h 26218"/>
              <a:gd name="connsiteX0" fmla="*/ 0 w 21600"/>
              <a:gd name="connsiteY0" fmla="*/ 5247 h 31175"/>
              <a:gd name="connsiteX1" fmla="*/ 21600 w 21600"/>
              <a:gd name="connsiteY1" fmla="*/ 5247 h 31175"/>
              <a:gd name="connsiteX2" fmla="*/ 21600 w 21600"/>
              <a:gd name="connsiteY2" fmla="*/ 11621 h 31175"/>
              <a:gd name="connsiteX3" fmla="*/ 0 w 21600"/>
              <a:gd name="connsiteY3" fmla="*/ 21181 h 31175"/>
              <a:gd name="connsiteX4" fmla="*/ 0 w 21600"/>
              <a:gd name="connsiteY4" fmla="*/ 5247 h 31175"/>
              <a:gd name="connsiteX0" fmla="*/ 0 w 21600"/>
              <a:gd name="connsiteY0" fmla="*/ 0 h 25928"/>
              <a:gd name="connsiteX1" fmla="*/ 21600 w 21600"/>
              <a:gd name="connsiteY1" fmla="*/ 0 h 25928"/>
              <a:gd name="connsiteX2" fmla="*/ 21600 w 21600"/>
              <a:gd name="connsiteY2" fmla="*/ 6374 h 25928"/>
              <a:gd name="connsiteX3" fmla="*/ 0 w 21600"/>
              <a:gd name="connsiteY3" fmla="*/ 15934 h 25928"/>
              <a:gd name="connsiteX4" fmla="*/ 0 w 21600"/>
              <a:gd name="connsiteY4" fmla="*/ 0 h 25928"/>
              <a:gd name="connsiteX0" fmla="*/ 0 w 21600"/>
              <a:gd name="connsiteY0" fmla="*/ 0 h 19475"/>
              <a:gd name="connsiteX1" fmla="*/ 21600 w 21600"/>
              <a:gd name="connsiteY1" fmla="*/ 0 h 19475"/>
              <a:gd name="connsiteX2" fmla="*/ 21600 w 21600"/>
              <a:gd name="connsiteY2" fmla="*/ 6374 h 19475"/>
              <a:gd name="connsiteX3" fmla="*/ 0 w 21600"/>
              <a:gd name="connsiteY3" fmla="*/ 15934 h 19475"/>
              <a:gd name="connsiteX4" fmla="*/ 0 w 21600"/>
              <a:gd name="connsiteY4" fmla="*/ 0 h 19475"/>
              <a:gd name="connsiteX0" fmla="*/ 0 w 21600"/>
              <a:gd name="connsiteY0" fmla="*/ 0 h 15934"/>
              <a:gd name="connsiteX1" fmla="*/ 21600 w 21600"/>
              <a:gd name="connsiteY1" fmla="*/ 0 h 15934"/>
              <a:gd name="connsiteX2" fmla="*/ 21600 w 21600"/>
              <a:gd name="connsiteY2" fmla="*/ 6374 h 15934"/>
              <a:gd name="connsiteX3" fmla="*/ 0 w 21600"/>
              <a:gd name="connsiteY3" fmla="*/ 15934 h 15934"/>
              <a:gd name="connsiteX4" fmla="*/ 0 w 21600"/>
              <a:gd name="connsiteY4" fmla="*/ 0 h 15934"/>
              <a:gd name="connsiteX0" fmla="*/ 0 w 21600"/>
              <a:gd name="connsiteY0" fmla="*/ 0 h 15934"/>
              <a:gd name="connsiteX1" fmla="*/ 21600 w 21600"/>
              <a:gd name="connsiteY1" fmla="*/ 0 h 15934"/>
              <a:gd name="connsiteX2" fmla="*/ 21600 w 21600"/>
              <a:gd name="connsiteY2" fmla="*/ 8498 h 15934"/>
              <a:gd name="connsiteX3" fmla="*/ 0 w 21600"/>
              <a:gd name="connsiteY3" fmla="*/ 15934 h 15934"/>
              <a:gd name="connsiteX4" fmla="*/ 0 w 21600"/>
              <a:gd name="connsiteY4" fmla="*/ 0 h 15934"/>
              <a:gd name="connsiteX0" fmla="*/ 0 w 21600"/>
              <a:gd name="connsiteY0" fmla="*/ 0 h 15934"/>
              <a:gd name="connsiteX1" fmla="*/ 21600 w 21600"/>
              <a:gd name="connsiteY1" fmla="*/ 0 h 15934"/>
              <a:gd name="connsiteX2" fmla="*/ 21600 w 21600"/>
              <a:gd name="connsiteY2" fmla="*/ 8498 h 15934"/>
              <a:gd name="connsiteX3" fmla="*/ 0 w 21600"/>
              <a:gd name="connsiteY3" fmla="*/ 15934 h 15934"/>
              <a:gd name="connsiteX4" fmla="*/ 0 w 21600"/>
              <a:gd name="connsiteY4" fmla="*/ 0 h 15934"/>
              <a:gd name="connsiteX0" fmla="*/ 0 w 21600"/>
              <a:gd name="connsiteY0" fmla="*/ 1093 h 17027"/>
              <a:gd name="connsiteX1" fmla="*/ 21600 w 21600"/>
              <a:gd name="connsiteY1" fmla="*/ 1093 h 17027"/>
              <a:gd name="connsiteX2" fmla="*/ 21600 w 21600"/>
              <a:gd name="connsiteY2" fmla="*/ 9591 h 17027"/>
              <a:gd name="connsiteX3" fmla="*/ 0 w 21600"/>
              <a:gd name="connsiteY3" fmla="*/ 17027 h 17027"/>
              <a:gd name="connsiteX4" fmla="*/ 0 w 21600"/>
              <a:gd name="connsiteY4" fmla="*/ 1093 h 17027"/>
              <a:gd name="connsiteX0" fmla="*/ 0 w 21600"/>
              <a:gd name="connsiteY0" fmla="*/ 2659 h 17027"/>
              <a:gd name="connsiteX1" fmla="*/ 21600 w 21600"/>
              <a:gd name="connsiteY1" fmla="*/ 2659 h 17027"/>
              <a:gd name="connsiteX2" fmla="*/ 21600 w 21600"/>
              <a:gd name="connsiteY2" fmla="*/ 11157 h 17027"/>
              <a:gd name="connsiteX3" fmla="*/ 0 w 21600"/>
              <a:gd name="connsiteY3" fmla="*/ 17027 h 17027"/>
              <a:gd name="connsiteX4" fmla="*/ 0 w 21600"/>
              <a:gd name="connsiteY4" fmla="*/ 2659 h 1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7027">
                <a:moveTo>
                  <a:pt x="0" y="2659"/>
                </a:moveTo>
                <a:lnTo>
                  <a:pt x="21600" y="2659"/>
                </a:lnTo>
                <a:lnTo>
                  <a:pt x="21600" y="11157"/>
                </a:lnTo>
                <a:cubicBezTo>
                  <a:pt x="9989" y="5976"/>
                  <a:pt x="9482" y="0"/>
                  <a:pt x="0" y="17027"/>
                </a:cubicBezTo>
                <a:lnTo>
                  <a:pt x="0" y="2659"/>
                </a:lnTo>
                <a:close/>
              </a:path>
            </a:pathLst>
          </a:custGeom>
          <a:gradFill>
            <a:gsLst>
              <a:gs pos="0">
                <a:srgbClr val="5A9F6D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80464" tIns="40232" rIns="80464" bIns="40232" anchor="ctr"/>
          <a:lstStyle/>
          <a:p>
            <a:pPr algn="ctr" defTabSz="2711086">
              <a:defRPr/>
            </a:pP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0" y="-16097"/>
            <a:ext cx="19442113" cy="3067076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19684"/>
              <a:gd name="connsiteX1" fmla="*/ 21600 w 21600"/>
              <a:gd name="connsiteY1" fmla="*/ 0 h 19684"/>
              <a:gd name="connsiteX2" fmla="*/ 21600 w 21600"/>
              <a:gd name="connsiteY2" fmla="*/ 17322 h 19684"/>
              <a:gd name="connsiteX3" fmla="*/ 0 w 21600"/>
              <a:gd name="connsiteY3" fmla="*/ 15934 h 19684"/>
              <a:gd name="connsiteX4" fmla="*/ 0 w 21600"/>
              <a:gd name="connsiteY4" fmla="*/ 0 h 19684"/>
              <a:gd name="connsiteX0" fmla="*/ 0 w 21600"/>
              <a:gd name="connsiteY0" fmla="*/ 0 h 25928"/>
              <a:gd name="connsiteX1" fmla="*/ 21600 w 21600"/>
              <a:gd name="connsiteY1" fmla="*/ 0 h 25928"/>
              <a:gd name="connsiteX2" fmla="*/ 21600 w 21600"/>
              <a:gd name="connsiteY2" fmla="*/ 17322 h 25928"/>
              <a:gd name="connsiteX3" fmla="*/ 0 w 21600"/>
              <a:gd name="connsiteY3" fmla="*/ 15934 h 25928"/>
              <a:gd name="connsiteX4" fmla="*/ 0 w 21600"/>
              <a:gd name="connsiteY4" fmla="*/ 0 h 25928"/>
              <a:gd name="connsiteX0" fmla="*/ 0 w 21600"/>
              <a:gd name="connsiteY0" fmla="*/ 0 h 25928"/>
              <a:gd name="connsiteX1" fmla="*/ 21600 w 21600"/>
              <a:gd name="connsiteY1" fmla="*/ 0 h 25928"/>
              <a:gd name="connsiteX2" fmla="*/ 21600 w 21600"/>
              <a:gd name="connsiteY2" fmla="*/ 17322 h 25928"/>
              <a:gd name="connsiteX3" fmla="*/ 0 w 21600"/>
              <a:gd name="connsiteY3" fmla="*/ 15934 h 25928"/>
              <a:gd name="connsiteX4" fmla="*/ 0 w 21600"/>
              <a:gd name="connsiteY4" fmla="*/ 0 h 25928"/>
              <a:gd name="connsiteX0" fmla="*/ 0 w 21600"/>
              <a:gd name="connsiteY0" fmla="*/ 0 h 25928"/>
              <a:gd name="connsiteX1" fmla="*/ 21600 w 21600"/>
              <a:gd name="connsiteY1" fmla="*/ 0 h 25928"/>
              <a:gd name="connsiteX2" fmla="*/ 21600 w 21600"/>
              <a:gd name="connsiteY2" fmla="*/ 17322 h 25928"/>
              <a:gd name="connsiteX3" fmla="*/ 0 w 21600"/>
              <a:gd name="connsiteY3" fmla="*/ 15934 h 25928"/>
              <a:gd name="connsiteX4" fmla="*/ 0 w 21600"/>
              <a:gd name="connsiteY4" fmla="*/ 0 h 25928"/>
              <a:gd name="connsiteX0" fmla="*/ 0 w 21600"/>
              <a:gd name="connsiteY0" fmla="*/ 1819 h 27747"/>
              <a:gd name="connsiteX1" fmla="*/ 21600 w 21600"/>
              <a:gd name="connsiteY1" fmla="*/ 1819 h 27747"/>
              <a:gd name="connsiteX2" fmla="*/ 21600 w 21600"/>
              <a:gd name="connsiteY2" fmla="*/ 19141 h 27747"/>
              <a:gd name="connsiteX3" fmla="*/ 0 w 21600"/>
              <a:gd name="connsiteY3" fmla="*/ 17753 h 27747"/>
              <a:gd name="connsiteX4" fmla="*/ 0 w 21600"/>
              <a:gd name="connsiteY4" fmla="*/ 1819 h 27747"/>
              <a:gd name="connsiteX0" fmla="*/ 0 w 21600"/>
              <a:gd name="connsiteY0" fmla="*/ 7810 h 33738"/>
              <a:gd name="connsiteX1" fmla="*/ 21600 w 21600"/>
              <a:gd name="connsiteY1" fmla="*/ 7810 h 33738"/>
              <a:gd name="connsiteX2" fmla="*/ 21600 w 21600"/>
              <a:gd name="connsiteY2" fmla="*/ 19141 h 33738"/>
              <a:gd name="connsiteX3" fmla="*/ 0 w 21600"/>
              <a:gd name="connsiteY3" fmla="*/ 23744 h 33738"/>
              <a:gd name="connsiteX4" fmla="*/ 0 w 21600"/>
              <a:gd name="connsiteY4" fmla="*/ 7810 h 33738"/>
              <a:gd name="connsiteX0" fmla="*/ 0 w 21600"/>
              <a:gd name="connsiteY0" fmla="*/ 290 h 26218"/>
              <a:gd name="connsiteX1" fmla="*/ 21600 w 21600"/>
              <a:gd name="connsiteY1" fmla="*/ 290 h 26218"/>
              <a:gd name="connsiteX2" fmla="*/ 21600 w 21600"/>
              <a:gd name="connsiteY2" fmla="*/ 11621 h 26218"/>
              <a:gd name="connsiteX3" fmla="*/ 0 w 21600"/>
              <a:gd name="connsiteY3" fmla="*/ 16224 h 26218"/>
              <a:gd name="connsiteX4" fmla="*/ 0 w 21600"/>
              <a:gd name="connsiteY4" fmla="*/ 290 h 26218"/>
              <a:gd name="connsiteX0" fmla="*/ 0 w 21600"/>
              <a:gd name="connsiteY0" fmla="*/ 5247 h 31175"/>
              <a:gd name="connsiteX1" fmla="*/ 21600 w 21600"/>
              <a:gd name="connsiteY1" fmla="*/ 5247 h 31175"/>
              <a:gd name="connsiteX2" fmla="*/ 21600 w 21600"/>
              <a:gd name="connsiteY2" fmla="*/ 11621 h 31175"/>
              <a:gd name="connsiteX3" fmla="*/ 0 w 21600"/>
              <a:gd name="connsiteY3" fmla="*/ 21181 h 31175"/>
              <a:gd name="connsiteX4" fmla="*/ 0 w 21600"/>
              <a:gd name="connsiteY4" fmla="*/ 5247 h 31175"/>
              <a:gd name="connsiteX0" fmla="*/ 0 w 21600"/>
              <a:gd name="connsiteY0" fmla="*/ 0 h 25928"/>
              <a:gd name="connsiteX1" fmla="*/ 21600 w 21600"/>
              <a:gd name="connsiteY1" fmla="*/ 0 h 25928"/>
              <a:gd name="connsiteX2" fmla="*/ 21600 w 21600"/>
              <a:gd name="connsiteY2" fmla="*/ 6374 h 25928"/>
              <a:gd name="connsiteX3" fmla="*/ 0 w 21600"/>
              <a:gd name="connsiteY3" fmla="*/ 15934 h 25928"/>
              <a:gd name="connsiteX4" fmla="*/ 0 w 21600"/>
              <a:gd name="connsiteY4" fmla="*/ 0 h 25928"/>
              <a:gd name="connsiteX0" fmla="*/ 0 w 21600"/>
              <a:gd name="connsiteY0" fmla="*/ 0 h 19475"/>
              <a:gd name="connsiteX1" fmla="*/ 21600 w 21600"/>
              <a:gd name="connsiteY1" fmla="*/ 0 h 19475"/>
              <a:gd name="connsiteX2" fmla="*/ 21600 w 21600"/>
              <a:gd name="connsiteY2" fmla="*/ 6374 h 19475"/>
              <a:gd name="connsiteX3" fmla="*/ 0 w 21600"/>
              <a:gd name="connsiteY3" fmla="*/ 15934 h 19475"/>
              <a:gd name="connsiteX4" fmla="*/ 0 w 21600"/>
              <a:gd name="connsiteY4" fmla="*/ 0 h 19475"/>
              <a:gd name="connsiteX0" fmla="*/ 0 w 21600"/>
              <a:gd name="connsiteY0" fmla="*/ 0 h 15934"/>
              <a:gd name="connsiteX1" fmla="*/ 21600 w 21600"/>
              <a:gd name="connsiteY1" fmla="*/ 0 h 15934"/>
              <a:gd name="connsiteX2" fmla="*/ 21600 w 21600"/>
              <a:gd name="connsiteY2" fmla="*/ 6374 h 15934"/>
              <a:gd name="connsiteX3" fmla="*/ 0 w 21600"/>
              <a:gd name="connsiteY3" fmla="*/ 15934 h 15934"/>
              <a:gd name="connsiteX4" fmla="*/ 0 w 21600"/>
              <a:gd name="connsiteY4" fmla="*/ 0 h 15934"/>
              <a:gd name="connsiteX0" fmla="*/ 0 w 21600"/>
              <a:gd name="connsiteY0" fmla="*/ 0 h 15934"/>
              <a:gd name="connsiteX1" fmla="*/ 21600 w 21600"/>
              <a:gd name="connsiteY1" fmla="*/ 0 h 15934"/>
              <a:gd name="connsiteX2" fmla="*/ 21600 w 21600"/>
              <a:gd name="connsiteY2" fmla="*/ 8498 h 15934"/>
              <a:gd name="connsiteX3" fmla="*/ 0 w 21600"/>
              <a:gd name="connsiteY3" fmla="*/ 15934 h 15934"/>
              <a:gd name="connsiteX4" fmla="*/ 0 w 21600"/>
              <a:gd name="connsiteY4" fmla="*/ 0 h 15934"/>
              <a:gd name="connsiteX0" fmla="*/ 0 w 21600"/>
              <a:gd name="connsiteY0" fmla="*/ 0 h 15934"/>
              <a:gd name="connsiteX1" fmla="*/ 21600 w 21600"/>
              <a:gd name="connsiteY1" fmla="*/ 0 h 15934"/>
              <a:gd name="connsiteX2" fmla="*/ 21600 w 21600"/>
              <a:gd name="connsiteY2" fmla="*/ 8498 h 15934"/>
              <a:gd name="connsiteX3" fmla="*/ 0 w 21600"/>
              <a:gd name="connsiteY3" fmla="*/ 15934 h 15934"/>
              <a:gd name="connsiteX4" fmla="*/ 0 w 21600"/>
              <a:gd name="connsiteY4" fmla="*/ 0 h 15934"/>
              <a:gd name="connsiteX0" fmla="*/ 0 w 21600"/>
              <a:gd name="connsiteY0" fmla="*/ 0 h 15934"/>
              <a:gd name="connsiteX1" fmla="*/ 21600 w 21600"/>
              <a:gd name="connsiteY1" fmla="*/ 0 h 15934"/>
              <a:gd name="connsiteX2" fmla="*/ 21600 w 21600"/>
              <a:gd name="connsiteY2" fmla="*/ 8498 h 15934"/>
              <a:gd name="connsiteX3" fmla="*/ 0 w 21600"/>
              <a:gd name="connsiteY3" fmla="*/ 15934 h 15934"/>
              <a:gd name="connsiteX4" fmla="*/ 0 w 21600"/>
              <a:gd name="connsiteY4" fmla="*/ 0 h 15934"/>
              <a:gd name="connsiteX0" fmla="*/ 0 w 21600"/>
              <a:gd name="connsiteY0" fmla="*/ 0 h 13868"/>
              <a:gd name="connsiteX1" fmla="*/ 21600 w 21600"/>
              <a:gd name="connsiteY1" fmla="*/ 0 h 13868"/>
              <a:gd name="connsiteX2" fmla="*/ 21600 w 21600"/>
              <a:gd name="connsiteY2" fmla="*/ 8498 h 13868"/>
              <a:gd name="connsiteX3" fmla="*/ 0 w 21600"/>
              <a:gd name="connsiteY3" fmla="*/ 13868 h 13868"/>
              <a:gd name="connsiteX4" fmla="*/ 0 w 21600"/>
              <a:gd name="connsiteY4" fmla="*/ 0 h 1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3868">
                <a:moveTo>
                  <a:pt x="0" y="0"/>
                </a:moveTo>
                <a:lnTo>
                  <a:pt x="21600" y="0"/>
                </a:lnTo>
                <a:lnTo>
                  <a:pt x="21600" y="8498"/>
                </a:lnTo>
                <a:cubicBezTo>
                  <a:pt x="9989" y="3317"/>
                  <a:pt x="9425" y="28"/>
                  <a:pt x="0" y="1386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B4C97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0464" tIns="40232" rIns="80464" bIns="40232" anchor="ctr"/>
          <a:lstStyle/>
          <a:p>
            <a:pPr algn="ctr" defTabSz="2711086">
              <a:defRPr/>
            </a:pP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055" name="그림 6" descr="BASIC-00-1.gif"/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807077" y="522530"/>
            <a:ext cx="4665507" cy="103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-153970" y="27560345"/>
            <a:ext cx="19442113" cy="437092"/>
          </a:xfrm>
          <a:prstGeom prst="rect">
            <a:avLst/>
          </a:prstGeom>
          <a:gradFill flip="none" rotWithShape="1">
            <a:gsLst>
              <a:gs pos="0">
                <a:srgbClr val="3B4C97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64" tIns="40232" rIns="80464" bIns="40232" anchor="ctr"/>
          <a:lstStyle/>
          <a:p>
            <a:pPr algn="ctr" defTabSz="2711086">
              <a:defRPr/>
            </a:pP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27208691"/>
            <a:ext cx="19442113" cy="439569"/>
          </a:xfrm>
          <a:prstGeom prst="rect">
            <a:avLst/>
          </a:prstGeom>
          <a:gradFill flip="none" rotWithShape="1">
            <a:gsLst>
              <a:gs pos="0">
                <a:srgbClr val="5A9F6D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464" tIns="40232" rIns="80464" bIns="40232" anchor="ctr"/>
          <a:lstStyle/>
          <a:p>
            <a:pPr algn="ctr" defTabSz="2711086">
              <a:defRPr/>
            </a:pPr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15" y="1856346"/>
            <a:ext cx="19442113" cy="1066135"/>
          </a:xfrm>
          <a:prstGeom prst="rect">
            <a:avLst/>
          </a:prstGeom>
          <a:noFill/>
        </p:spPr>
        <p:txBody>
          <a:bodyPr lIns="80464" tIns="40232" rIns="80464" bIns="40232" spcCol="63357">
            <a:spAutoFit/>
            <a:scene3d>
              <a:camera prst="orthographicFront"/>
              <a:lightRig rig="soft" dir="t">
                <a:rot lat="0" lon="0" rev="10800000"/>
              </a:lightRig>
            </a:scene3d>
            <a:sp3d extrusionH="57150">
              <a:bevelT w="27940" h="12700" prst="artDeco"/>
              <a:contourClr>
                <a:srgbClr val="DDDDDD"/>
              </a:contourClr>
            </a:sp3d>
          </a:bodyPr>
          <a:lstStyle/>
          <a:p>
            <a:pPr algn="ctr" defTabSz="2711086">
              <a:defRPr/>
            </a:pPr>
            <a:r>
              <a:rPr lang="ko-KR" altLang="en-US" sz="6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사회적 약자를 위한 위치 </a:t>
            </a:r>
            <a:r>
              <a:rPr lang="ko-KR" altLang="en-US" sz="6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anose="02030504000101010101" pitchFamily="18" charset="-127"/>
                <a:ea typeface="휴먼모음T" panose="02030504000101010101" pitchFamily="18" charset="-127"/>
              </a:rPr>
              <a:t>추적툴</a:t>
            </a:r>
            <a:endParaRPr lang="en-US" altLang="ko-KR" sz="6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9" name="TextBox 24"/>
          <p:cNvSpPr txBox="1">
            <a:spLocks noChangeArrowheads="1"/>
          </p:cNvSpPr>
          <p:nvPr/>
        </p:nvSpPr>
        <p:spPr bwMode="auto">
          <a:xfrm>
            <a:off x="13537481" y="3552402"/>
            <a:ext cx="4976258" cy="131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464" tIns="40232" rIns="80464" bIns="40232">
            <a:spAutoFit/>
          </a:bodyPr>
          <a:lstStyle/>
          <a:p>
            <a:pPr algn="r"/>
            <a:r>
              <a:rPr lang="en-US" altLang="ko-KR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IT</a:t>
            </a:r>
            <a:r>
              <a:rPr lang="ko-KR" altLang="en-US" sz="4000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응용공학과</a:t>
            </a:r>
            <a:endParaRPr lang="en-US" altLang="ko-KR" sz="40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r"/>
            <a:r>
              <a:rPr lang="ko-KR" altLang="en-US" sz="4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최 은 진</a:t>
            </a:r>
          </a:p>
        </p:txBody>
      </p:sp>
      <p:sp>
        <p:nvSpPr>
          <p:cNvPr id="2060" name="직사각형 57"/>
          <p:cNvSpPr>
            <a:spLocks noChangeArrowheads="1"/>
          </p:cNvSpPr>
          <p:nvPr/>
        </p:nvSpPr>
        <p:spPr bwMode="auto">
          <a:xfrm>
            <a:off x="576087" y="4661888"/>
            <a:ext cx="19442113" cy="819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464" tIns="40232" rIns="80464" bIns="40232">
            <a:spAutoFit/>
          </a:bodyPr>
          <a:lstStyle/>
          <a:p>
            <a:pPr latinLnBrk="0"/>
            <a:r>
              <a:rPr lang="en-US" altLang="ko-KR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개요 </a:t>
            </a:r>
            <a:r>
              <a:rPr lang="en-US" altLang="ko-KR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</a:p>
        </p:txBody>
      </p:sp>
      <p:sp>
        <p:nvSpPr>
          <p:cNvPr id="2062" name="TextBox 32"/>
          <p:cNvSpPr txBox="1">
            <a:spLocks noChangeArrowheads="1"/>
          </p:cNvSpPr>
          <p:nvPr/>
        </p:nvSpPr>
        <p:spPr bwMode="auto">
          <a:xfrm>
            <a:off x="576088" y="5680089"/>
            <a:ext cx="18224930" cy="3100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464" tIns="40232" rIns="80464" bIns="40232">
            <a:sp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  <a:buClr>
                <a:srgbClr val="4BACC5"/>
              </a:buClr>
              <a:buFont typeface="Wingdings" pitchFamily="2" charset="2"/>
              <a:buChar char="v"/>
            </a:pPr>
            <a:r>
              <a:rPr lang="en-US" altLang="ko-KR" sz="4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GPS </a:t>
            </a:r>
            <a:r>
              <a:rPr lang="ko-KR" altLang="en-US" sz="4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위치 정보를 수집하는 소형 디바이스</a:t>
            </a:r>
            <a:endParaRPr lang="en-US" altLang="ko-KR" sz="4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  <a:buClr>
                <a:srgbClr val="4BACC5"/>
              </a:buClr>
              <a:buFont typeface="Wingdings" pitchFamily="2" charset="2"/>
              <a:buChar char="v"/>
            </a:pPr>
            <a:r>
              <a:rPr lang="en-US" altLang="ko-KR" sz="4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LoRa </a:t>
            </a:r>
            <a:r>
              <a:rPr lang="ko-KR" altLang="en-US" sz="4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통신으로 서버에 값 전송</a:t>
            </a:r>
            <a:endParaRPr lang="en-US" altLang="ko-KR" sz="4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atinLnBrk="0">
              <a:lnSpc>
                <a:spcPct val="150000"/>
              </a:lnSpc>
              <a:spcAft>
                <a:spcPts val="800"/>
              </a:spcAft>
              <a:buClr>
                <a:srgbClr val="4BACC5"/>
              </a:buClr>
              <a:buFont typeface="Wingdings" pitchFamily="2" charset="2"/>
              <a:buChar char="v"/>
            </a:pPr>
            <a:r>
              <a:rPr lang="en-US" altLang="ko-KR" sz="4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카카오 채널을 통한 쉽고 편리한 위치 확인</a:t>
            </a:r>
            <a:endParaRPr lang="en-US" altLang="ko-KR" sz="4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8" name="직사각형 58"/>
          <p:cNvSpPr>
            <a:spLocks noChangeArrowheads="1"/>
          </p:cNvSpPr>
          <p:nvPr/>
        </p:nvSpPr>
        <p:spPr bwMode="auto">
          <a:xfrm>
            <a:off x="576087" y="9520692"/>
            <a:ext cx="3744369" cy="896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464" tIns="40232" rIns="80464" bIns="40232">
            <a:spAutoFit/>
          </a:bodyPr>
          <a:lstStyle/>
          <a:p>
            <a:pPr latinLnBrk="0"/>
            <a:r>
              <a:rPr lang="en-US" altLang="ko-KR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개발환경 </a:t>
            </a:r>
            <a:r>
              <a:rPr lang="en-US" altLang="ko-KR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</a:p>
          <a:p>
            <a:pPr latinLnBrk="0">
              <a:lnSpc>
                <a:spcPct val="20000"/>
              </a:lnSpc>
            </a:pPr>
            <a:endParaRPr lang="en-US" altLang="ko-KR" sz="2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2" name="직사각형 58"/>
          <p:cNvSpPr>
            <a:spLocks noChangeArrowheads="1"/>
          </p:cNvSpPr>
          <p:nvPr/>
        </p:nvSpPr>
        <p:spPr bwMode="auto">
          <a:xfrm>
            <a:off x="576087" y="14247608"/>
            <a:ext cx="19442113" cy="896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464" tIns="40232" rIns="80464" bIns="40232">
            <a:spAutoFit/>
          </a:bodyPr>
          <a:lstStyle/>
          <a:p>
            <a:pPr latinLnBrk="0"/>
            <a:r>
              <a:rPr lang="en-US" altLang="ko-KR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구성도 </a:t>
            </a:r>
            <a:r>
              <a:rPr lang="en-US" altLang="ko-KR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</a:p>
          <a:p>
            <a:pPr latinLnBrk="0">
              <a:lnSpc>
                <a:spcPct val="20000"/>
              </a:lnSpc>
            </a:pPr>
            <a:endParaRPr lang="en-US" altLang="ko-KR" sz="2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-271048"/>
            <a:ext cx="135480" cy="89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7053" tIns="33526" rIns="67053" bIns="33526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-271048"/>
            <a:ext cx="135480" cy="89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7053" tIns="33526" rIns="67053" bIns="33526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92111" y="10660734"/>
            <a:ext cx="2711088" cy="908944"/>
          </a:xfrm>
          <a:prstGeom prst="rect">
            <a:avLst/>
          </a:prstGeom>
          <a:solidFill>
            <a:srgbClr val="4A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Tool</a:t>
            </a:r>
            <a:endParaRPr lang="ko-KR" altLang="en-US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92111" y="11668846"/>
            <a:ext cx="2711088" cy="908944"/>
          </a:xfrm>
          <a:prstGeom prst="rect">
            <a:avLst/>
          </a:prstGeom>
          <a:solidFill>
            <a:srgbClr val="4A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Language</a:t>
            </a:r>
            <a:endParaRPr lang="ko-KR" altLang="en-US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4392" y="10761263"/>
            <a:ext cx="10513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Arduino Pro Mini</a:t>
            </a:r>
            <a:endParaRPr lang="ko-KR" altLang="en-US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44392" y="11769375"/>
            <a:ext cx="698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Python</a:t>
            </a:r>
            <a:endParaRPr lang="ko-KR" altLang="en-US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958869A-6314-4A9B-97CB-D582DD2F65E4}"/>
              </a:ext>
            </a:extLst>
          </p:cNvPr>
          <p:cNvSpPr/>
          <p:nvPr/>
        </p:nvSpPr>
        <p:spPr>
          <a:xfrm>
            <a:off x="792064" y="12676958"/>
            <a:ext cx="2711088" cy="908944"/>
          </a:xfrm>
          <a:prstGeom prst="rect">
            <a:avLst/>
          </a:prstGeom>
          <a:solidFill>
            <a:srgbClr val="4AA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Framework</a:t>
            </a:r>
            <a:endParaRPr lang="ko-KR" altLang="en-US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192C61-EBB2-4019-B83E-311BFD8024D0}"/>
              </a:ext>
            </a:extLst>
          </p:cNvPr>
          <p:cNvSpPr txBox="1"/>
          <p:nvPr/>
        </p:nvSpPr>
        <p:spPr>
          <a:xfrm>
            <a:off x="3744392" y="12744176"/>
            <a:ext cx="10513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Flask</a:t>
            </a:r>
            <a:endParaRPr lang="ko-KR" altLang="en-US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1" name="직사각형 58">
            <a:extLst>
              <a:ext uri="{FF2B5EF4-FFF2-40B4-BE49-F238E27FC236}">
                <a16:creationId xmlns:a16="http://schemas.microsoft.com/office/drawing/2014/main" id="{59C962B5-A109-4917-8CD4-211CA00BE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87" y="18035398"/>
            <a:ext cx="19442113" cy="96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464" tIns="40232" rIns="80464" bIns="40232">
            <a:spAutoFit/>
          </a:bodyPr>
          <a:lstStyle/>
          <a:p>
            <a:pPr latinLnBrk="0"/>
            <a:r>
              <a:rPr lang="en-US" altLang="ko-KR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 </a:t>
            </a:r>
            <a:r>
              <a:rPr lang="ko-KR" altLang="en-US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기능 및 화면 </a:t>
            </a:r>
            <a:r>
              <a:rPr lang="en-US" altLang="ko-KR" sz="4800" b="1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</a:p>
          <a:p>
            <a:pPr latinLnBrk="0">
              <a:lnSpc>
                <a:spcPct val="20000"/>
              </a:lnSpc>
            </a:pPr>
            <a:endParaRPr lang="en-US" altLang="ko-KR" sz="2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603F49-AB19-4555-B715-02957FAA7F61}"/>
              </a:ext>
            </a:extLst>
          </p:cNvPr>
          <p:cNvSpPr txBox="1"/>
          <p:nvPr/>
        </p:nvSpPr>
        <p:spPr>
          <a:xfrm>
            <a:off x="576040" y="26025810"/>
            <a:ext cx="6392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위치 추적 </a:t>
            </a: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Device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6BE573-7F2C-47C4-B92F-7EAD53D1045B}"/>
              </a:ext>
            </a:extLst>
          </p:cNvPr>
          <p:cNvSpPr/>
          <p:nvPr/>
        </p:nvSpPr>
        <p:spPr>
          <a:xfrm>
            <a:off x="4157084" y="24601952"/>
            <a:ext cx="491553" cy="328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A4D0A-4C1E-43B5-9CBD-4385FAFF8A8B}"/>
              </a:ext>
            </a:extLst>
          </p:cNvPr>
          <p:cNvSpPr txBox="1"/>
          <p:nvPr/>
        </p:nvSpPr>
        <p:spPr>
          <a:xfrm>
            <a:off x="10761092" y="26165667"/>
            <a:ext cx="5591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카카오채널을 통한 위치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452895-A90B-41F0-B17F-A11428D22B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83" r="29783"/>
          <a:stretch/>
        </p:blipFill>
        <p:spPr>
          <a:xfrm>
            <a:off x="1701556" y="18937981"/>
            <a:ext cx="4141386" cy="69330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BCD76E-154B-4A16-8B47-1EC22143DD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854" t="1540" r="29977" b="1789"/>
          <a:stretch/>
        </p:blipFill>
        <p:spPr>
          <a:xfrm>
            <a:off x="13121492" y="18952605"/>
            <a:ext cx="4592452" cy="6970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15DBEE-5D43-453A-A1E6-EA88E19C5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6761" y="18919531"/>
            <a:ext cx="4432844" cy="69743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1648</TotalTime>
  <Words>65</Words>
  <Application>Microsoft Office PowerPoint</Application>
  <PresentationFormat>사용자 지정</PresentationFormat>
  <Paragraphs>19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Arial</vt:lpstr>
      <vt:lpstr>맑은 고딕</vt:lpstr>
      <vt:lpstr>휴먼모음T</vt:lpstr>
      <vt:lpstr>Wingdings</vt:lpstr>
      <vt:lpstr>굴림</vt:lpstr>
      <vt:lpstr>Office 테마</vt:lpstr>
      <vt:lpstr>PowerPoint 프레젠테이션</vt:lpstr>
    </vt:vector>
  </TitlesOfParts>
  <Company>♡무한공유의출발점♡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www.cizel.co.kr</dc:creator>
  <cp:lastModifiedBy>최은진</cp:lastModifiedBy>
  <cp:revision>178</cp:revision>
  <dcterms:created xsi:type="dcterms:W3CDTF">2009-09-16T07:08:36Z</dcterms:created>
  <dcterms:modified xsi:type="dcterms:W3CDTF">2021-10-27T14:59:38Z</dcterms:modified>
</cp:coreProperties>
</file>